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Bungee" charset="1" panose="00000000000000000000"/>
      <p:regular r:id="rId13"/>
    </p:embeddedFont>
    <p:embeddedFont>
      <p:font typeface="AC Diary Girl" charset="1" panose="02000603000000000000"/>
      <p:regular r:id="rId14"/>
    </p:embeddedFont>
    <p:embeddedFont>
      <p:font typeface="Arimo" charset="1" panose="020B0604020202020204"/>
      <p:regular r:id="rId15"/>
    </p:embeddedFont>
    <p:embeddedFont>
      <p:font typeface="Open Sans Bold" charset="1" panose="020B08060305040202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svg" Type="http://schemas.openxmlformats.org/officeDocument/2006/relationships/image"/><Relationship Id="rId11" Target="../media/image18.png" Type="http://schemas.openxmlformats.org/officeDocument/2006/relationships/image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5.png" Type="http://schemas.openxmlformats.org/officeDocument/2006/relationships/image"/><Relationship Id="rId5" Target="../media/image12.png" Type="http://schemas.openxmlformats.org/officeDocument/2006/relationships/image"/><Relationship Id="rId6" Target="../media/image13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www.swpc.noaa.gov" TargetMode="External" Type="http://schemas.openxmlformats.org/officeDocument/2006/relationships/hyperlink"/><Relationship Id="rId2" Target="../media/image19.png" Type="http://schemas.openxmlformats.org/officeDocument/2006/relationships/image"/><Relationship Id="rId3" Target="../media/image4.png" Type="http://schemas.openxmlformats.org/officeDocument/2006/relationships/image"/><Relationship Id="rId4" Target="../media/image3.png" Type="http://schemas.openxmlformats.org/officeDocument/2006/relationships/image"/><Relationship Id="rId5" Target="../media/image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Relationship Id="rId8" Target="../media/image22.png" Type="http://schemas.openxmlformats.org/officeDocument/2006/relationships/image"/><Relationship Id="rId9" Target="https://science.nasa.gov/wp-content/uploads/2023/10/El_Mundo_de_Copocuqu.pdf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23.png" Type="http://schemas.openxmlformats.org/officeDocument/2006/relationships/image"/><Relationship Id="rId5" Target="../media/image24.png" Type="http://schemas.openxmlformats.org/officeDocument/2006/relationships/image"/><Relationship Id="rId6" Target="../media/image25.gif" Type="http://schemas.openxmlformats.org/officeDocument/2006/relationships/image"/><Relationship Id="rId7" Target="../media/image26.png" Type="http://schemas.openxmlformats.org/officeDocument/2006/relationships/image"/><Relationship Id="rId8" Target="../media/image27.svg" Type="http://schemas.openxmlformats.org/officeDocument/2006/relationships/image"/><Relationship Id="rId9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32.png" Type="http://schemas.openxmlformats.org/officeDocument/2006/relationships/image"/><Relationship Id="rId4" Target="../media/image2.png" Type="http://schemas.openxmlformats.org/officeDocument/2006/relationships/image"/><Relationship Id="rId5" Target="../media/image33.png" Type="http://schemas.openxmlformats.org/officeDocument/2006/relationships/image"/><Relationship Id="rId6" Target="../media/image3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5.png" Type="http://schemas.openxmlformats.org/officeDocument/2006/relationships/image"/><Relationship Id="rId4" Target="../media/image30.png" Type="http://schemas.openxmlformats.org/officeDocument/2006/relationships/image"/><Relationship Id="rId5" Target="../media/image11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631" r="0" b="-746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443023" y="6806817"/>
            <a:ext cx="6648319" cy="6473801"/>
          </a:xfrm>
          <a:custGeom>
            <a:avLst/>
            <a:gdLst/>
            <a:ahLst/>
            <a:cxnLst/>
            <a:rect r="r" b="b" t="t" l="l"/>
            <a:pathLst>
              <a:path h="6473801" w="6648319">
                <a:moveTo>
                  <a:pt x="0" y="0"/>
                </a:moveTo>
                <a:lnTo>
                  <a:pt x="6648319" y="0"/>
                </a:lnTo>
                <a:lnTo>
                  <a:pt x="6648319" y="6473801"/>
                </a:lnTo>
                <a:lnTo>
                  <a:pt x="0" y="6473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94676" y="233577"/>
            <a:ext cx="6429186" cy="5060305"/>
          </a:xfrm>
          <a:custGeom>
            <a:avLst/>
            <a:gdLst/>
            <a:ahLst/>
            <a:cxnLst/>
            <a:rect r="r" b="b" t="t" l="l"/>
            <a:pathLst>
              <a:path h="5060305" w="6429186">
                <a:moveTo>
                  <a:pt x="0" y="0"/>
                </a:moveTo>
                <a:lnTo>
                  <a:pt x="6429186" y="0"/>
                </a:lnTo>
                <a:lnTo>
                  <a:pt x="6429186" y="5060305"/>
                </a:lnTo>
                <a:lnTo>
                  <a:pt x="0" y="50603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63386" y="8283547"/>
            <a:ext cx="1077636" cy="1267743"/>
          </a:xfrm>
          <a:custGeom>
            <a:avLst/>
            <a:gdLst/>
            <a:ahLst/>
            <a:cxnLst/>
            <a:rect r="r" b="b" t="t" l="l"/>
            <a:pathLst>
              <a:path h="1267743" w="1077636">
                <a:moveTo>
                  <a:pt x="0" y="0"/>
                </a:moveTo>
                <a:lnTo>
                  <a:pt x="1077636" y="0"/>
                </a:lnTo>
                <a:lnTo>
                  <a:pt x="1077636" y="1267743"/>
                </a:lnTo>
                <a:lnTo>
                  <a:pt x="0" y="12677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2534" r="-38207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7497322" y="6431276"/>
            <a:ext cx="967061" cy="1137662"/>
          </a:xfrm>
          <a:custGeom>
            <a:avLst/>
            <a:gdLst/>
            <a:ahLst/>
            <a:cxnLst/>
            <a:rect r="r" b="b" t="t" l="l"/>
            <a:pathLst>
              <a:path h="1137662" w="967061">
                <a:moveTo>
                  <a:pt x="0" y="0"/>
                </a:moveTo>
                <a:lnTo>
                  <a:pt x="967061" y="0"/>
                </a:lnTo>
                <a:lnTo>
                  <a:pt x="967061" y="1137661"/>
                </a:lnTo>
                <a:lnTo>
                  <a:pt x="0" y="11376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2534" r="-382075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540201">
            <a:off x="9558841" y="9296302"/>
            <a:ext cx="593338" cy="866652"/>
          </a:xfrm>
          <a:custGeom>
            <a:avLst/>
            <a:gdLst/>
            <a:ahLst/>
            <a:cxnLst/>
            <a:rect r="r" b="b" t="t" l="l"/>
            <a:pathLst>
              <a:path h="866652" w="593338">
                <a:moveTo>
                  <a:pt x="0" y="0"/>
                </a:moveTo>
                <a:lnTo>
                  <a:pt x="593339" y="0"/>
                </a:lnTo>
                <a:lnTo>
                  <a:pt x="593339" y="866652"/>
                </a:lnTo>
                <a:lnTo>
                  <a:pt x="0" y="8666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1989" r="-460419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540201">
            <a:off x="16561605" y="2373346"/>
            <a:ext cx="760269" cy="1081065"/>
          </a:xfrm>
          <a:custGeom>
            <a:avLst/>
            <a:gdLst/>
            <a:ahLst/>
            <a:cxnLst/>
            <a:rect r="r" b="b" t="t" l="l"/>
            <a:pathLst>
              <a:path h="1081065" w="760269">
                <a:moveTo>
                  <a:pt x="0" y="0"/>
                </a:moveTo>
                <a:lnTo>
                  <a:pt x="760270" y="0"/>
                </a:lnTo>
                <a:lnTo>
                  <a:pt x="760270" y="1081065"/>
                </a:lnTo>
                <a:lnTo>
                  <a:pt x="0" y="10810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1989" r="-445576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540201">
            <a:off x="1646679" y="1992814"/>
            <a:ext cx="887504" cy="629404"/>
          </a:xfrm>
          <a:custGeom>
            <a:avLst/>
            <a:gdLst/>
            <a:ahLst/>
            <a:cxnLst/>
            <a:rect r="r" b="b" t="t" l="l"/>
            <a:pathLst>
              <a:path h="629404" w="887504">
                <a:moveTo>
                  <a:pt x="0" y="0"/>
                </a:moveTo>
                <a:lnTo>
                  <a:pt x="887504" y="0"/>
                </a:lnTo>
                <a:lnTo>
                  <a:pt x="887504" y="629403"/>
                </a:lnTo>
                <a:lnTo>
                  <a:pt x="0" y="6294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01989" r="-17210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3431750">
            <a:off x="5751041" y="637868"/>
            <a:ext cx="947437" cy="1254192"/>
          </a:xfrm>
          <a:custGeom>
            <a:avLst/>
            <a:gdLst/>
            <a:ahLst/>
            <a:cxnLst/>
            <a:rect r="r" b="b" t="t" l="l"/>
            <a:pathLst>
              <a:path h="1254192" w="947437">
                <a:moveTo>
                  <a:pt x="0" y="0"/>
                </a:moveTo>
                <a:lnTo>
                  <a:pt x="947437" y="0"/>
                </a:lnTo>
                <a:lnTo>
                  <a:pt x="947437" y="1254192"/>
                </a:lnTo>
                <a:lnTo>
                  <a:pt x="0" y="1254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042200">
            <a:off x="6126195" y="8805216"/>
            <a:ext cx="1127194" cy="1492148"/>
          </a:xfrm>
          <a:custGeom>
            <a:avLst/>
            <a:gdLst/>
            <a:ahLst/>
            <a:cxnLst/>
            <a:rect r="r" b="b" t="t" l="l"/>
            <a:pathLst>
              <a:path h="1492148" w="1127194">
                <a:moveTo>
                  <a:pt x="0" y="0"/>
                </a:moveTo>
                <a:lnTo>
                  <a:pt x="1127194" y="0"/>
                </a:lnTo>
                <a:lnTo>
                  <a:pt x="1127194" y="1492148"/>
                </a:lnTo>
                <a:lnTo>
                  <a:pt x="0" y="14921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6555778" y="4087764"/>
            <a:ext cx="2850149" cy="1941664"/>
          </a:xfrm>
          <a:custGeom>
            <a:avLst/>
            <a:gdLst/>
            <a:ahLst/>
            <a:cxnLst/>
            <a:rect r="r" b="b" t="t" l="l"/>
            <a:pathLst>
              <a:path h="1941664" w="2850149">
                <a:moveTo>
                  <a:pt x="0" y="0"/>
                </a:moveTo>
                <a:lnTo>
                  <a:pt x="2850149" y="0"/>
                </a:lnTo>
                <a:lnTo>
                  <a:pt x="2850149" y="1941664"/>
                </a:lnTo>
                <a:lnTo>
                  <a:pt x="0" y="1941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019045" y="6690313"/>
            <a:ext cx="4465625" cy="4462834"/>
          </a:xfrm>
          <a:custGeom>
            <a:avLst/>
            <a:gdLst/>
            <a:ahLst/>
            <a:cxnLst/>
            <a:rect r="r" b="b" t="t" l="l"/>
            <a:pathLst>
              <a:path h="4462834" w="4465625">
                <a:moveTo>
                  <a:pt x="0" y="0"/>
                </a:moveTo>
                <a:lnTo>
                  <a:pt x="4465625" y="0"/>
                </a:lnTo>
                <a:lnTo>
                  <a:pt x="4465625" y="4462834"/>
                </a:lnTo>
                <a:lnTo>
                  <a:pt x="0" y="446283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431069" y="4262872"/>
            <a:ext cx="1644837" cy="1239796"/>
          </a:xfrm>
          <a:custGeom>
            <a:avLst/>
            <a:gdLst/>
            <a:ahLst/>
            <a:cxnLst/>
            <a:rect r="r" b="b" t="t" l="l"/>
            <a:pathLst>
              <a:path h="1239796" w="1644837">
                <a:moveTo>
                  <a:pt x="0" y="0"/>
                </a:moveTo>
                <a:lnTo>
                  <a:pt x="1644837" y="0"/>
                </a:lnTo>
                <a:lnTo>
                  <a:pt x="1644837" y="1239796"/>
                </a:lnTo>
                <a:lnTo>
                  <a:pt x="0" y="123979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024103" y="-335609"/>
            <a:ext cx="1736054" cy="1138372"/>
          </a:xfrm>
          <a:custGeom>
            <a:avLst/>
            <a:gdLst/>
            <a:ahLst/>
            <a:cxnLst/>
            <a:rect r="r" b="b" t="t" l="l"/>
            <a:pathLst>
              <a:path h="1138372" w="1736054">
                <a:moveTo>
                  <a:pt x="0" y="0"/>
                </a:moveTo>
                <a:lnTo>
                  <a:pt x="1736055" y="0"/>
                </a:lnTo>
                <a:lnTo>
                  <a:pt x="1736055" y="1138372"/>
                </a:lnTo>
                <a:lnTo>
                  <a:pt x="0" y="11383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045614" y="552938"/>
            <a:ext cx="941372" cy="499651"/>
          </a:xfrm>
          <a:custGeom>
            <a:avLst/>
            <a:gdLst/>
            <a:ahLst/>
            <a:cxnLst/>
            <a:rect r="r" b="b" t="t" l="l"/>
            <a:pathLst>
              <a:path h="499651" w="941372">
                <a:moveTo>
                  <a:pt x="0" y="0"/>
                </a:moveTo>
                <a:lnTo>
                  <a:pt x="941372" y="0"/>
                </a:lnTo>
                <a:lnTo>
                  <a:pt x="941372" y="499651"/>
                </a:lnTo>
                <a:lnTo>
                  <a:pt x="0" y="49965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22034" y="3190021"/>
            <a:ext cx="6069957" cy="1046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51"/>
              </a:lnSpc>
            </a:pPr>
            <a:r>
              <a:rPr lang="en-US" sz="7032">
                <a:solidFill>
                  <a:srgbClr val="FEFEFE"/>
                </a:solidFill>
                <a:latin typeface="Bungee"/>
                <a:ea typeface="Bungee"/>
                <a:cs typeface="Bungee"/>
                <a:sym typeface="Bungee"/>
              </a:rPr>
              <a:t>SPACE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454" y="4099246"/>
            <a:ext cx="10214396" cy="1845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11"/>
              </a:lnSpc>
            </a:pPr>
            <a:r>
              <a:rPr lang="en-US" sz="12407">
                <a:solidFill>
                  <a:srgbClr val="FEFEFE"/>
                </a:solidFill>
                <a:latin typeface="Bungee"/>
                <a:ea typeface="Bungee"/>
                <a:cs typeface="Bungee"/>
                <a:sym typeface="Bungee"/>
              </a:rPr>
              <a:t>ADVENTURE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061702" y="6026849"/>
            <a:ext cx="8590621" cy="1231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22"/>
              </a:lnSpc>
            </a:pPr>
            <a:r>
              <a:rPr lang="en-US" sz="3444" spc="89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Starligh</a:t>
            </a:r>
            <a:r>
              <a:rPr lang="en-US" sz="3444" spc="89" strike="noStrike" u="none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t Narratives</a:t>
            </a:r>
          </a:p>
          <a:p>
            <a:pPr algn="ctr" marL="0" indent="0" lvl="1">
              <a:lnSpc>
                <a:spcPts val="4822"/>
              </a:lnSpc>
            </a:pP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1877536" y="1264964"/>
            <a:ext cx="3889646" cy="5186195"/>
          </a:xfrm>
          <a:custGeom>
            <a:avLst/>
            <a:gdLst/>
            <a:ahLst/>
            <a:cxnLst/>
            <a:rect r="r" b="b" t="t" l="l"/>
            <a:pathLst>
              <a:path h="5186195" w="3889646">
                <a:moveTo>
                  <a:pt x="0" y="0"/>
                </a:moveTo>
                <a:lnTo>
                  <a:pt x="3889647" y="0"/>
                </a:lnTo>
                <a:lnTo>
                  <a:pt x="3889647" y="5186195"/>
                </a:lnTo>
                <a:lnTo>
                  <a:pt x="0" y="518619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4631" r="0" b="-7463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784693" y="8469389"/>
            <a:ext cx="4589804" cy="4096400"/>
          </a:xfrm>
          <a:custGeom>
            <a:avLst/>
            <a:gdLst/>
            <a:ahLst/>
            <a:cxnLst/>
            <a:rect r="r" b="b" t="t" l="l"/>
            <a:pathLst>
              <a:path h="4096400" w="4589804">
                <a:moveTo>
                  <a:pt x="0" y="0"/>
                </a:moveTo>
                <a:lnTo>
                  <a:pt x="4589805" y="0"/>
                </a:lnTo>
                <a:lnTo>
                  <a:pt x="4589805" y="4096400"/>
                </a:lnTo>
                <a:lnTo>
                  <a:pt x="0" y="40964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55839" y="7667224"/>
            <a:ext cx="5849419" cy="3984916"/>
          </a:xfrm>
          <a:custGeom>
            <a:avLst/>
            <a:gdLst/>
            <a:ahLst/>
            <a:cxnLst/>
            <a:rect r="r" b="b" t="t" l="l"/>
            <a:pathLst>
              <a:path h="3984916" w="5849419">
                <a:moveTo>
                  <a:pt x="0" y="0"/>
                </a:moveTo>
                <a:lnTo>
                  <a:pt x="5849418" y="0"/>
                </a:lnTo>
                <a:lnTo>
                  <a:pt x="5849418" y="3984917"/>
                </a:lnTo>
                <a:lnTo>
                  <a:pt x="0" y="3984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414500" y="-2687056"/>
            <a:ext cx="5849419" cy="3984916"/>
          </a:xfrm>
          <a:custGeom>
            <a:avLst/>
            <a:gdLst/>
            <a:ahLst/>
            <a:cxnLst/>
            <a:rect r="r" b="b" t="t" l="l"/>
            <a:pathLst>
              <a:path h="3984916" w="5849419">
                <a:moveTo>
                  <a:pt x="0" y="0"/>
                </a:moveTo>
                <a:lnTo>
                  <a:pt x="5849419" y="0"/>
                </a:lnTo>
                <a:lnTo>
                  <a:pt x="5849419" y="3984916"/>
                </a:lnTo>
                <a:lnTo>
                  <a:pt x="0" y="39849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940778"/>
            <a:ext cx="1544518" cy="15445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742177"/>
            <a:ext cx="1544518" cy="154451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28700" y="6667695"/>
            <a:ext cx="1544518" cy="154451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61582" y="3070720"/>
            <a:ext cx="678755" cy="1200371"/>
          </a:xfrm>
          <a:custGeom>
            <a:avLst/>
            <a:gdLst/>
            <a:ahLst/>
            <a:cxnLst/>
            <a:rect r="r" b="b" t="t" l="l"/>
            <a:pathLst>
              <a:path h="1200371" w="678755">
                <a:moveTo>
                  <a:pt x="0" y="0"/>
                </a:moveTo>
                <a:lnTo>
                  <a:pt x="678755" y="0"/>
                </a:lnTo>
                <a:lnTo>
                  <a:pt x="678755" y="1200371"/>
                </a:lnTo>
                <a:lnTo>
                  <a:pt x="0" y="1200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282436" y="4987287"/>
            <a:ext cx="1037047" cy="1054299"/>
          </a:xfrm>
          <a:custGeom>
            <a:avLst/>
            <a:gdLst/>
            <a:ahLst/>
            <a:cxnLst/>
            <a:rect r="r" b="b" t="t" l="l"/>
            <a:pathLst>
              <a:path h="1054299" w="1037047">
                <a:moveTo>
                  <a:pt x="0" y="0"/>
                </a:moveTo>
                <a:lnTo>
                  <a:pt x="1037047" y="0"/>
                </a:lnTo>
                <a:lnTo>
                  <a:pt x="1037047" y="1054299"/>
                </a:lnTo>
                <a:lnTo>
                  <a:pt x="0" y="105429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77714" y="6973227"/>
            <a:ext cx="762622" cy="930027"/>
          </a:xfrm>
          <a:custGeom>
            <a:avLst/>
            <a:gdLst/>
            <a:ahLst/>
            <a:cxnLst/>
            <a:rect r="r" b="b" t="t" l="l"/>
            <a:pathLst>
              <a:path h="930027" w="762622">
                <a:moveTo>
                  <a:pt x="0" y="0"/>
                </a:moveTo>
                <a:lnTo>
                  <a:pt x="762623" y="0"/>
                </a:lnTo>
                <a:lnTo>
                  <a:pt x="762623" y="930027"/>
                </a:lnTo>
                <a:lnTo>
                  <a:pt x="0" y="9300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0790542" y="226424"/>
            <a:ext cx="7330593" cy="6973227"/>
          </a:xfrm>
          <a:custGeom>
            <a:avLst/>
            <a:gdLst/>
            <a:ahLst/>
            <a:cxnLst/>
            <a:rect r="r" b="b" t="t" l="l"/>
            <a:pathLst>
              <a:path h="6973227" w="7330593">
                <a:moveTo>
                  <a:pt x="0" y="0"/>
                </a:moveTo>
                <a:lnTo>
                  <a:pt x="7330593" y="0"/>
                </a:lnTo>
                <a:lnTo>
                  <a:pt x="7330593" y="6973227"/>
                </a:lnTo>
                <a:lnTo>
                  <a:pt x="0" y="697322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2805112" y="3223720"/>
            <a:ext cx="7112482" cy="96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763"/>
              </a:lnSpc>
              <a:spcBef>
                <a:spcPct val="0"/>
              </a:spcBef>
            </a:pPr>
            <a:r>
              <a:rPr lang="en-US" sz="2688" spc="37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Maria, a 12-year-old girl, wanted to know more about space.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851304" y="5067300"/>
            <a:ext cx="5896007" cy="960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63"/>
              </a:lnSpc>
              <a:spcBef>
                <a:spcPct val="0"/>
              </a:spcBef>
            </a:pPr>
            <a:r>
              <a:rPr lang="en-US" sz="2688" spc="37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The information she found w</a:t>
            </a:r>
            <a:r>
              <a:rPr lang="en-US" sz="2688" spc="37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as difficult to understand.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851304" y="7362040"/>
            <a:ext cx="6691168" cy="4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3763"/>
              </a:lnSpc>
              <a:spcBef>
                <a:spcPct val="0"/>
              </a:spcBef>
            </a:pPr>
            <a:r>
              <a:rPr lang="en-US" sz="2688" spc="37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Children’s stories weren’t enough.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452" r="0" b="-1048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042200">
            <a:off x="9915380" y="6740716"/>
            <a:ext cx="1459008" cy="1931395"/>
          </a:xfrm>
          <a:custGeom>
            <a:avLst/>
            <a:gdLst/>
            <a:ahLst/>
            <a:cxnLst/>
            <a:rect r="r" b="b" t="t" l="l"/>
            <a:pathLst>
              <a:path h="1931395" w="1459008">
                <a:moveTo>
                  <a:pt x="0" y="0"/>
                </a:moveTo>
                <a:lnTo>
                  <a:pt x="1459008" y="0"/>
                </a:lnTo>
                <a:lnTo>
                  <a:pt x="1459008" y="1931395"/>
                </a:lnTo>
                <a:lnTo>
                  <a:pt x="0" y="193139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80844" y="353527"/>
            <a:ext cx="967061" cy="1137662"/>
          </a:xfrm>
          <a:custGeom>
            <a:avLst/>
            <a:gdLst/>
            <a:ahLst/>
            <a:cxnLst/>
            <a:rect r="r" b="b" t="t" l="l"/>
            <a:pathLst>
              <a:path h="1137662" w="967061">
                <a:moveTo>
                  <a:pt x="0" y="0"/>
                </a:moveTo>
                <a:lnTo>
                  <a:pt x="967062" y="0"/>
                </a:lnTo>
                <a:lnTo>
                  <a:pt x="967062" y="1137662"/>
                </a:lnTo>
                <a:lnTo>
                  <a:pt x="0" y="1137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2534" r="-38207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29270" y="9388018"/>
            <a:ext cx="967061" cy="1137662"/>
          </a:xfrm>
          <a:custGeom>
            <a:avLst/>
            <a:gdLst/>
            <a:ahLst/>
            <a:cxnLst/>
            <a:rect r="r" b="b" t="t" l="l"/>
            <a:pathLst>
              <a:path h="1137662" w="967061">
                <a:moveTo>
                  <a:pt x="0" y="0"/>
                </a:moveTo>
                <a:lnTo>
                  <a:pt x="967061" y="0"/>
                </a:lnTo>
                <a:lnTo>
                  <a:pt x="967061" y="1137662"/>
                </a:lnTo>
                <a:lnTo>
                  <a:pt x="0" y="1137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2534" r="-382075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17928" y="6334947"/>
            <a:ext cx="941372" cy="499651"/>
          </a:xfrm>
          <a:custGeom>
            <a:avLst/>
            <a:gdLst/>
            <a:ahLst/>
            <a:cxnLst/>
            <a:rect r="r" b="b" t="t" l="l"/>
            <a:pathLst>
              <a:path h="499651" w="941372">
                <a:moveTo>
                  <a:pt x="0" y="0"/>
                </a:moveTo>
                <a:lnTo>
                  <a:pt x="941372" y="0"/>
                </a:lnTo>
                <a:lnTo>
                  <a:pt x="941372" y="499651"/>
                </a:lnTo>
                <a:lnTo>
                  <a:pt x="0" y="499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683341" y="8758649"/>
            <a:ext cx="941372" cy="499651"/>
          </a:xfrm>
          <a:custGeom>
            <a:avLst/>
            <a:gdLst/>
            <a:ahLst/>
            <a:cxnLst/>
            <a:rect r="r" b="b" t="t" l="l"/>
            <a:pathLst>
              <a:path h="499651" w="941372">
                <a:moveTo>
                  <a:pt x="0" y="0"/>
                </a:moveTo>
                <a:lnTo>
                  <a:pt x="941372" y="0"/>
                </a:lnTo>
                <a:lnTo>
                  <a:pt x="941372" y="499651"/>
                </a:lnTo>
                <a:lnTo>
                  <a:pt x="0" y="499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9738" y="529049"/>
            <a:ext cx="941372" cy="499651"/>
          </a:xfrm>
          <a:custGeom>
            <a:avLst/>
            <a:gdLst/>
            <a:ahLst/>
            <a:cxnLst/>
            <a:rect r="r" b="b" t="t" l="l"/>
            <a:pathLst>
              <a:path h="499651" w="941372">
                <a:moveTo>
                  <a:pt x="0" y="0"/>
                </a:moveTo>
                <a:lnTo>
                  <a:pt x="941373" y="0"/>
                </a:lnTo>
                <a:lnTo>
                  <a:pt x="941373" y="499651"/>
                </a:lnTo>
                <a:lnTo>
                  <a:pt x="0" y="4996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16978" y="3656535"/>
            <a:ext cx="8565228" cy="5856474"/>
          </a:xfrm>
          <a:custGeom>
            <a:avLst/>
            <a:gdLst/>
            <a:ahLst/>
            <a:cxnLst/>
            <a:rect r="r" b="b" t="t" l="l"/>
            <a:pathLst>
              <a:path h="5856474" w="8565228">
                <a:moveTo>
                  <a:pt x="0" y="0"/>
                </a:moveTo>
                <a:lnTo>
                  <a:pt x="8565227" y="0"/>
                </a:lnTo>
                <a:lnTo>
                  <a:pt x="8565227" y="5856475"/>
                </a:lnTo>
                <a:lnTo>
                  <a:pt x="0" y="5856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824891"/>
            <a:ext cx="6916945" cy="8183583"/>
          </a:xfrm>
          <a:custGeom>
            <a:avLst/>
            <a:gdLst/>
            <a:ahLst/>
            <a:cxnLst/>
            <a:rect r="r" b="b" t="t" l="l"/>
            <a:pathLst>
              <a:path h="8183583" w="6916945">
                <a:moveTo>
                  <a:pt x="0" y="0"/>
                </a:moveTo>
                <a:lnTo>
                  <a:pt x="6916945" y="0"/>
                </a:lnTo>
                <a:lnTo>
                  <a:pt x="6916945" y="8183583"/>
                </a:lnTo>
                <a:lnTo>
                  <a:pt x="0" y="81835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797949" y="3398468"/>
            <a:ext cx="3500299" cy="3567184"/>
          </a:xfrm>
          <a:custGeom>
            <a:avLst/>
            <a:gdLst/>
            <a:ahLst/>
            <a:cxnLst/>
            <a:rect r="r" b="b" t="t" l="l"/>
            <a:pathLst>
              <a:path h="3567184" w="3500299">
                <a:moveTo>
                  <a:pt x="0" y="0"/>
                </a:moveTo>
                <a:lnTo>
                  <a:pt x="3500300" y="0"/>
                </a:lnTo>
                <a:lnTo>
                  <a:pt x="3500300" y="3567183"/>
                </a:lnTo>
                <a:lnTo>
                  <a:pt x="0" y="35671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1682006" y="2914305"/>
            <a:ext cx="4035171" cy="4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3"/>
              </a:lnSpc>
              <a:spcBef>
                <a:spcPct val="0"/>
              </a:spcBef>
            </a:pPr>
            <a:r>
              <a:rPr lang="en-US" sz="2688" spc="37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The</a:t>
            </a:r>
            <a:r>
              <a:rPr lang="en-US" b="true" sz="2688" spc="37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 World of Copocuqu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60696" y="9673641"/>
            <a:ext cx="7477792" cy="28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9" tooltip="https://science.nasa.gov/wp-content/uploads/2023/10/El_Mundo_de_Copocuqu.pdf"/>
              </a:rPr>
              <a:t>https://science.nasa.gov/wp-content/uploads/2023/10/El_Mundo_de_Copocuqu.pdf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261829" y="9104810"/>
            <a:ext cx="2450687" cy="2832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40"/>
              </a:lnSpc>
            </a:pPr>
            <a:r>
              <a:rPr lang="en-US" sz="1600" u="sng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  <a:hlinkClick r:id="rId10" tooltip="https://www.swpc.noaa.gov"/>
              </a:rPr>
              <a:t>https://www.swpc.noaa.gov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029270" y="248867"/>
            <a:ext cx="2955893" cy="4841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3"/>
              </a:lnSpc>
              <a:spcBef>
                <a:spcPct val="0"/>
              </a:spcBef>
            </a:pPr>
            <a:r>
              <a:rPr lang="en-US" b="true" sz="2688" spc="37">
                <a:solidFill>
                  <a:srgbClr val="FFFFFF"/>
                </a:solidFill>
                <a:latin typeface="AC Diary Girl"/>
                <a:ea typeface="AC Diary Girl"/>
                <a:cs typeface="AC Diary Girl"/>
                <a:sym typeface="AC Diary Girl"/>
              </a:rPr>
              <a:t>GOES X-Ray Flux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37773" r="0" b="-1148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025517" y="3237987"/>
            <a:ext cx="699501" cy="822901"/>
          </a:xfrm>
          <a:custGeom>
            <a:avLst/>
            <a:gdLst/>
            <a:ahLst/>
            <a:cxnLst/>
            <a:rect r="r" b="b" t="t" l="l"/>
            <a:pathLst>
              <a:path h="822901" w="699501">
                <a:moveTo>
                  <a:pt x="0" y="0"/>
                </a:moveTo>
                <a:lnTo>
                  <a:pt x="699501" y="0"/>
                </a:lnTo>
                <a:lnTo>
                  <a:pt x="699501" y="822901"/>
                </a:lnTo>
                <a:lnTo>
                  <a:pt x="0" y="822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22534" r="-38207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3902526" y="-2402323"/>
            <a:ext cx="6355725" cy="12103377"/>
          </a:xfrm>
          <a:custGeom>
            <a:avLst/>
            <a:gdLst/>
            <a:ahLst/>
            <a:cxnLst/>
            <a:rect r="r" b="b" t="t" l="l"/>
            <a:pathLst>
              <a:path h="12103377" w="6355725">
                <a:moveTo>
                  <a:pt x="0" y="0"/>
                </a:moveTo>
                <a:lnTo>
                  <a:pt x="6355725" y="0"/>
                </a:lnTo>
                <a:lnTo>
                  <a:pt x="6355725" y="12103377"/>
                </a:lnTo>
                <a:lnTo>
                  <a:pt x="0" y="121033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622" t="0" r="-2243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1454" y="960544"/>
            <a:ext cx="11517084" cy="5567680"/>
          </a:xfrm>
          <a:custGeom>
            <a:avLst/>
            <a:gdLst/>
            <a:ahLst/>
            <a:cxnLst/>
            <a:rect r="r" b="b" t="t" l="l"/>
            <a:pathLst>
              <a:path h="5567680" w="11517084">
                <a:moveTo>
                  <a:pt x="0" y="0"/>
                </a:moveTo>
                <a:lnTo>
                  <a:pt x="11517085" y="0"/>
                </a:lnTo>
                <a:lnTo>
                  <a:pt x="11517085" y="5567680"/>
                </a:lnTo>
                <a:lnTo>
                  <a:pt x="0" y="55676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1" t="-4699" r="-520" b="-6795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1514979" y="6528224"/>
            <a:ext cx="4690872" cy="8229600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true" flipV="false" rot="0">
            <a:off x="14938969" y="4208310"/>
            <a:ext cx="2533766" cy="1870380"/>
          </a:xfrm>
          <a:custGeom>
            <a:avLst/>
            <a:gdLst/>
            <a:ahLst/>
            <a:cxnLst/>
            <a:rect r="r" b="b" t="t" l="l"/>
            <a:pathLst>
              <a:path h="1870380" w="2533766">
                <a:moveTo>
                  <a:pt x="2533765" y="0"/>
                </a:moveTo>
                <a:lnTo>
                  <a:pt x="0" y="0"/>
                </a:lnTo>
                <a:lnTo>
                  <a:pt x="0" y="1870380"/>
                </a:lnTo>
                <a:lnTo>
                  <a:pt x="2533765" y="1870380"/>
                </a:lnTo>
                <a:lnTo>
                  <a:pt x="253376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436136" y="4598416"/>
            <a:ext cx="1539430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wow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3042200">
            <a:off x="4931084" y="7743841"/>
            <a:ext cx="744908" cy="986089"/>
          </a:xfrm>
          <a:custGeom>
            <a:avLst/>
            <a:gdLst/>
            <a:ahLst/>
            <a:cxnLst/>
            <a:rect r="r" b="b" t="t" l="l"/>
            <a:pathLst>
              <a:path h="986089" w="744908">
                <a:moveTo>
                  <a:pt x="0" y="0"/>
                </a:moveTo>
                <a:lnTo>
                  <a:pt x="744908" y="0"/>
                </a:lnTo>
                <a:lnTo>
                  <a:pt x="744908" y="986089"/>
                </a:lnTo>
                <a:lnTo>
                  <a:pt x="0" y="98608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719" r="0" b="-13154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67225" y="5143500"/>
            <a:ext cx="10004312" cy="4977145"/>
          </a:xfrm>
          <a:custGeom>
            <a:avLst/>
            <a:gdLst/>
            <a:ahLst/>
            <a:cxnLst/>
            <a:rect r="r" b="b" t="t" l="l"/>
            <a:pathLst>
              <a:path h="4977145" w="10004312">
                <a:moveTo>
                  <a:pt x="0" y="0"/>
                </a:moveTo>
                <a:lnTo>
                  <a:pt x="10004312" y="0"/>
                </a:lnTo>
                <a:lnTo>
                  <a:pt x="10004312" y="4977145"/>
                </a:lnTo>
                <a:lnTo>
                  <a:pt x="0" y="49771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79185" y="4781578"/>
            <a:ext cx="1561435" cy="1385774"/>
          </a:xfrm>
          <a:custGeom>
            <a:avLst/>
            <a:gdLst/>
            <a:ahLst/>
            <a:cxnLst/>
            <a:rect r="r" b="b" t="t" l="l"/>
            <a:pathLst>
              <a:path h="1385774" w="1561435">
                <a:moveTo>
                  <a:pt x="0" y="0"/>
                </a:moveTo>
                <a:lnTo>
                  <a:pt x="1561435" y="0"/>
                </a:lnTo>
                <a:lnTo>
                  <a:pt x="1561435" y="1385773"/>
                </a:lnTo>
                <a:lnTo>
                  <a:pt x="0" y="1385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3669" y="222477"/>
            <a:ext cx="9817502" cy="4921023"/>
          </a:xfrm>
          <a:custGeom>
            <a:avLst/>
            <a:gdLst/>
            <a:ahLst/>
            <a:cxnLst/>
            <a:rect r="r" b="b" t="t" l="l"/>
            <a:pathLst>
              <a:path h="4921023" w="9817502">
                <a:moveTo>
                  <a:pt x="0" y="0"/>
                </a:moveTo>
                <a:lnTo>
                  <a:pt x="9817502" y="0"/>
                </a:lnTo>
                <a:lnTo>
                  <a:pt x="9817502" y="4921023"/>
                </a:lnTo>
                <a:lnTo>
                  <a:pt x="0" y="49210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895247" y="-1781562"/>
            <a:ext cx="5002297" cy="4464550"/>
          </a:xfrm>
          <a:custGeom>
            <a:avLst/>
            <a:gdLst/>
            <a:ahLst/>
            <a:cxnLst/>
            <a:rect r="r" b="b" t="t" l="l"/>
            <a:pathLst>
              <a:path h="4464550" w="5002297">
                <a:moveTo>
                  <a:pt x="0" y="0"/>
                </a:moveTo>
                <a:lnTo>
                  <a:pt x="5002297" y="0"/>
                </a:lnTo>
                <a:lnTo>
                  <a:pt x="5002297" y="4464551"/>
                </a:lnTo>
                <a:lnTo>
                  <a:pt x="0" y="446455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4452" r="0" b="-10481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907565" y="5027009"/>
            <a:ext cx="10134005" cy="5016332"/>
          </a:xfrm>
          <a:custGeom>
            <a:avLst/>
            <a:gdLst/>
            <a:ahLst/>
            <a:cxnLst/>
            <a:rect r="r" b="b" t="t" l="l"/>
            <a:pathLst>
              <a:path h="5016332" w="10134005">
                <a:moveTo>
                  <a:pt x="0" y="0"/>
                </a:moveTo>
                <a:lnTo>
                  <a:pt x="10134004" y="0"/>
                </a:lnTo>
                <a:lnTo>
                  <a:pt x="10134004" y="5016333"/>
                </a:lnTo>
                <a:lnTo>
                  <a:pt x="0" y="50163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81917" y="2029156"/>
            <a:ext cx="994810" cy="968696"/>
          </a:xfrm>
          <a:custGeom>
            <a:avLst/>
            <a:gdLst/>
            <a:ahLst/>
            <a:cxnLst/>
            <a:rect r="r" b="b" t="t" l="l"/>
            <a:pathLst>
              <a:path h="968696" w="994810">
                <a:moveTo>
                  <a:pt x="0" y="0"/>
                </a:moveTo>
                <a:lnTo>
                  <a:pt x="994810" y="0"/>
                </a:lnTo>
                <a:lnTo>
                  <a:pt x="994810" y="968697"/>
                </a:lnTo>
                <a:lnTo>
                  <a:pt x="0" y="96869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87207" y="8307426"/>
            <a:ext cx="2751825" cy="2751825"/>
          </a:xfrm>
          <a:custGeom>
            <a:avLst/>
            <a:gdLst/>
            <a:ahLst/>
            <a:cxnLst/>
            <a:rect r="r" b="b" t="t" l="l"/>
            <a:pathLst>
              <a:path h="2751825" w="2751825">
                <a:moveTo>
                  <a:pt x="0" y="0"/>
                </a:moveTo>
                <a:lnTo>
                  <a:pt x="2751825" y="0"/>
                </a:lnTo>
                <a:lnTo>
                  <a:pt x="2751825" y="2751825"/>
                </a:lnTo>
                <a:lnTo>
                  <a:pt x="0" y="275182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8706" y="331428"/>
            <a:ext cx="9731775" cy="4695582"/>
          </a:xfrm>
          <a:custGeom>
            <a:avLst/>
            <a:gdLst/>
            <a:ahLst/>
            <a:cxnLst/>
            <a:rect r="r" b="b" t="t" l="l"/>
            <a:pathLst>
              <a:path h="4695582" w="9731775">
                <a:moveTo>
                  <a:pt x="0" y="0"/>
                </a:moveTo>
                <a:lnTo>
                  <a:pt x="9731775" y="0"/>
                </a:lnTo>
                <a:lnTo>
                  <a:pt x="9731775" y="4695581"/>
                </a:lnTo>
                <a:lnTo>
                  <a:pt x="0" y="4695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234" r="0" b="-13002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65083" y="2207128"/>
            <a:ext cx="7985262" cy="8137847"/>
          </a:xfrm>
          <a:custGeom>
            <a:avLst/>
            <a:gdLst/>
            <a:ahLst/>
            <a:cxnLst/>
            <a:rect r="r" b="b" t="t" l="l"/>
            <a:pathLst>
              <a:path h="8137847" w="7985262">
                <a:moveTo>
                  <a:pt x="0" y="0"/>
                </a:moveTo>
                <a:lnTo>
                  <a:pt x="7985262" y="0"/>
                </a:lnTo>
                <a:lnTo>
                  <a:pt x="7985262" y="8137847"/>
                </a:lnTo>
                <a:lnTo>
                  <a:pt x="0" y="81378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345212" y="1643161"/>
            <a:ext cx="7022583" cy="6367185"/>
            <a:chOff x="0" y="0"/>
            <a:chExt cx="1849569" cy="167695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9569" cy="1676954"/>
            </a:xfrm>
            <a:custGeom>
              <a:avLst/>
              <a:gdLst/>
              <a:ahLst/>
              <a:cxnLst/>
              <a:rect r="r" b="b" t="t" l="l"/>
              <a:pathLst>
                <a:path h="1676954" w="1849569">
                  <a:moveTo>
                    <a:pt x="24254" y="0"/>
                  </a:moveTo>
                  <a:lnTo>
                    <a:pt x="1825316" y="0"/>
                  </a:lnTo>
                  <a:cubicBezTo>
                    <a:pt x="1831748" y="0"/>
                    <a:pt x="1837917" y="2555"/>
                    <a:pt x="1842465" y="7104"/>
                  </a:cubicBezTo>
                  <a:cubicBezTo>
                    <a:pt x="1847014" y="11652"/>
                    <a:pt x="1849569" y="17821"/>
                    <a:pt x="1849569" y="24254"/>
                  </a:cubicBezTo>
                  <a:lnTo>
                    <a:pt x="1849569" y="1652700"/>
                  </a:lnTo>
                  <a:cubicBezTo>
                    <a:pt x="1849569" y="1666095"/>
                    <a:pt x="1838710" y="1676954"/>
                    <a:pt x="1825316" y="1676954"/>
                  </a:cubicBezTo>
                  <a:lnTo>
                    <a:pt x="24254" y="1676954"/>
                  </a:lnTo>
                  <a:cubicBezTo>
                    <a:pt x="10859" y="1676954"/>
                    <a:pt x="0" y="1666095"/>
                    <a:pt x="0" y="1652700"/>
                  </a:cubicBezTo>
                  <a:lnTo>
                    <a:pt x="0" y="24254"/>
                  </a:lnTo>
                  <a:cubicBezTo>
                    <a:pt x="0" y="10859"/>
                    <a:pt x="10859" y="0"/>
                    <a:pt x="2425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rnd">
              <a:solidFill>
                <a:srgbClr val="FCFCFC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849569" cy="17150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8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414497" y="-1758453"/>
            <a:ext cx="4236947" cy="3757642"/>
          </a:xfrm>
          <a:custGeom>
            <a:avLst/>
            <a:gdLst/>
            <a:ahLst/>
            <a:cxnLst/>
            <a:rect r="r" b="b" t="t" l="l"/>
            <a:pathLst>
              <a:path h="3757642" w="4236947">
                <a:moveTo>
                  <a:pt x="0" y="0"/>
                </a:moveTo>
                <a:lnTo>
                  <a:pt x="4236948" y="0"/>
                </a:lnTo>
                <a:lnTo>
                  <a:pt x="4236948" y="3757643"/>
                </a:lnTo>
                <a:lnTo>
                  <a:pt x="0" y="37576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534336" y="8010345"/>
            <a:ext cx="4589804" cy="4096400"/>
          </a:xfrm>
          <a:custGeom>
            <a:avLst/>
            <a:gdLst/>
            <a:ahLst/>
            <a:cxnLst/>
            <a:rect r="r" b="b" t="t" l="l"/>
            <a:pathLst>
              <a:path h="4096400" w="4589804">
                <a:moveTo>
                  <a:pt x="0" y="0"/>
                </a:moveTo>
                <a:lnTo>
                  <a:pt x="4589805" y="0"/>
                </a:lnTo>
                <a:lnTo>
                  <a:pt x="4589805" y="4096401"/>
                </a:lnTo>
                <a:lnTo>
                  <a:pt x="0" y="40964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180237" y="-1452400"/>
            <a:ext cx="2563485" cy="2904799"/>
          </a:xfrm>
          <a:custGeom>
            <a:avLst/>
            <a:gdLst/>
            <a:ahLst/>
            <a:cxnLst/>
            <a:rect r="r" b="b" t="t" l="l"/>
            <a:pathLst>
              <a:path h="2904799" w="2563485">
                <a:moveTo>
                  <a:pt x="0" y="0"/>
                </a:moveTo>
                <a:lnTo>
                  <a:pt x="2563485" y="0"/>
                </a:lnTo>
                <a:lnTo>
                  <a:pt x="2563485" y="2904800"/>
                </a:lnTo>
                <a:lnTo>
                  <a:pt x="0" y="290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2269102">
            <a:off x="16683288" y="2383582"/>
            <a:ext cx="1845782" cy="1728114"/>
          </a:xfrm>
          <a:custGeom>
            <a:avLst/>
            <a:gdLst/>
            <a:ahLst/>
            <a:cxnLst/>
            <a:rect r="r" b="b" t="t" l="l"/>
            <a:pathLst>
              <a:path h="1728114" w="1845782">
                <a:moveTo>
                  <a:pt x="0" y="0"/>
                </a:moveTo>
                <a:lnTo>
                  <a:pt x="1845782" y="0"/>
                </a:lnTo>
                <a:lnTo>
                  <a:pt x="1845782" y="1728114"/>
                </a:lnTo>
                <a:lnTo>
                  <a:pt x="0" y="17281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345212" y="2943807"/>
            <a:ext cx="7022583" cy="3413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078"/>
              </a:lnSpc>
              <a:spcBef>
                <a:spcPct val="0"/>
              </a:spcBef>
            </a:pPr>
            <a:r>
              <a:rPr lang="en-US" sz="9341">
                <a:solidFill>
                  <a:srgbClr val="FEFEFE"/>
                </a:solidFill>
                <a:latin typeface="Bungee"/>
                <a:ea typeface="Bungee"/>
                <a:cs typeface="Bungee"/>
                <a:sym typeface="Bungee"/>
              </a:rPr>
              <a:t>T</a:t>
            </a:r>
            <a:r>
              <a:rPr lang="en-US" sz="9341" strike="noStrike" u="none">
                <a:solidFill>
                  <a:srgbClr val="FEFEFE"/>
                </a:solidFill>
                <a:latin typeface="Bungee"/>
                <a:ea typeface="Bungee"/>
                <a:cs typeface="Bungee"/>
                <a:sym typeface="Bungee"/>
              </a:rPr>
              <a:t>hank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DAG07huMa_w</dc:identifier>
  <dcterms:modified xsi:type="dcterms:W3CDTF">2011-08-01T06:04:30Z</dcterms:modified>
  <cp:revision>1</cp:revision>
  <dc:title>Análisis del Cuento Infantil escrito por Alba Castro</dc:title>
</cp:coreProperties>
</file>